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43" autoAdjust="0"/>
  </p:normalViewPr>
  <p:slideViewPr>
    <p:cSldViewPr>
      <p:cViewPr varScale="1">
        <p:scale>
          <a:sx n="62" d="100"/>
          <a:sy n="62" d="100"/>
        </p:scale>
        <p:origin x="-10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ПЕРСОНАЛЬНИЙ КОМП'ЮТЕР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8153400" cy="1676400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1.Системній блок        2.Монитор </a:t>
            </a:r>
          </a:p>
          <a:p>
            <a:pPr algn="l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3.Звукові колонки       4.Маніпулятор”миша”</a:t>
            </a:r>
          </a:p>
          <a:p>
            <a:pPr algn="l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5.Клавіатура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034" name="Picture 10" descr="http://go3.imgsmail.ru/imgpreview?key=http%3A//metroweb.ru/d/26909/d/defenderversoms360blue.jpg&amp;mb=imgdb_preview_2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335060">
            <a:off x="7087789" y="3095016"/>
            <a:ext cx="1570920" cy="1372721"/>
          </a:xfrm>
          <a:prstGeom prst="rect">
            <a:avLst/>
          </a:prstGeom>
          <a:noFill/>
        </p:spPr>
      </p:pic>
      <p:pic>
        <p:nvPicPr>
          <p:cNvPr id="1028" name="Picture 4" descr="http://go1.imgsmail.ru/imgpreview?key=http%3A//spb-music.ru/gimg/888880014340.jpg&amp;mb=imgdb_preview_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0"/>
            <a:ext cx="1394037" cy="1762125"/>
          </a:xfrm>
          <a:prstGeom prst="rect">
            <a:avLst/>
          </a:prstGeom>
          <a:noFill/>
        </p:spPr>
      </p:pic>
      <p:pic>
        <p:nvPicPr>
          <p:cNvPr id="1036" name="Picture 12" descr="http://go3.imgsmail.ru/imgpreview?key=http%3A//article.techlabs.by/img/article/7795/DSC01823.jpg&amp;mb=imgdb_preview_2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76077">
            <a:off x="3652930" y="2881273"/>
            <a:ext cx="3297965" cy="1586219"/>
          </a:xfrm>
          <a:prstGeom prst="rect">
            <a:avLst/>
          </a:prstGeom>
          <a:noFill/>
        </p:spPr>
      </p:pic>
      <p:pic>
        <p:nvPicPr>
          <p:cNvPr id="1032" name="Picture 8" descr="http://go4.imgsmail.ru/imgpreview?key=http%3A//rikcomp.ru/shop/catalog/goodsfoto/original/200000/71736137.jpg&amp;mb=imgdb_preview_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295400"/>
            <a:ext cx="2950658" cy="2209800"/>
          </a:xfrm>
          <a:prstGeom prst="rect">
            <a:avLst/>
          </a:prstGeom>
          <a:noFill/>
        </p:spPr>
      </p:pic>
      <p:pic>
        <p:nvPicPr>
          <p:cNvPr id="1026" name="Picture 2" descr="http://shop.ww.kz/upload/iblock/232/64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1219200"/>
            <a:ext cx="2560638" cy="2560638"/>
          </a:xfrm>
          <a:prstGeom prst="rect">
            <a:avLst/>
          </a:prstGeom>
          <a:noFill/>
        </p:spPr>
      </p:pic>
      <p:pic>
        <p:nvPicPr>
          <p:cNvPr id="1030" name="Picture 6" descr="http://go1.imgsmail.ru/imgpreview?key=http%3A//spb-music.ru/gimg/888880014340.jpg&amp;mb=imgdb_preview_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1437979" cy="1838325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1752600" y="4038600"/>
            <a:ext cx="3810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ysClr val="windowText" lastClr="000000"/>
                  </a:solidFill>
                </a:ln>
              </a:rPr>
              <a:t>3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76600" y="3886200"/>
            <a:ext cx="3810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ysClr val="windowText" lastClr="000000"/>
                  </a:solidFill>
                </a:ln>
              </a:rPr>
              <a:t>1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43600" y="4191000"/>
            <a:ext cx="3810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ysClr val="windowText" lastClr="000000"/>
                  </a:solidFill>
                </a:ln>
              </a:rPr>
              <a:t>5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458200" y="4800600"/>
            <a:ext cx="3810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ysClr val="windowText" lastClr="000000"/>
                  </a:solidFill>
                </a:ln>
              </a:rPr>
              <a:t>4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705600" y="1219200"/>
            <a:ext cx="3810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ysClr val="windowText" lastClr="000000"/>
                  </a:solidFill>
                </a:ln>
              </a:rPr>
              <a:t>2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382000" y="838200"/>
            <a:ext cx="3810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ysClr val="windowText" lastClr="000000"/>
                  </a:solidFill>
                </a:ln>
              </a:rPr>
              <a:t>3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66800" y="3429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48000" y="3200400"/>
            <a:ext cx="381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229600" y="4114800"/>
            <a:ext cx="304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62600" y="38100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3"/>
          </p:cNvCxnSpPr>
          <p:nvPr/>
        </p:nvCxnSpPr>
        <p:spPr>
          <a:xfrm flipH="1">
            <a:off x="5410200" y="1609445"/>
            <a:ext cx="1351196" cy="1057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8001000" y="1143000"/>
            <a:ext cx="609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uk-UA" b="1" dirty="0" smtClean="0"/>
              <a:t>Пристрої  введення даних</a:t>
            </a:r>
            <a:endParaRPr lang="ru-RU" b="1" dirty="0"/>
          </a:p>
        </p:txBody>
      </p:sp>
      <p:pic>
        <p:nvPicPr>
          <p:cNvPr id="14338" name="Picture 2" descr="http://go4.imgsmail.ru/imgpreview?key=http%3A//www.info39.ru/res/photo/addon/124747/15242.jpg&amp;mb=imgdb_preview_5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2667000" cy="2316078"/>
          </a:xfrm>
          <a:prstGeom prst="rect">
            <a:avLst/>
          </a:prstGeom>
          <a:noFill/>
        </p:spPr>
      </p:pic>
      <p:pic>
        <p:nvPicPr>
          <p:cNvPr id="14340" name="Picture 4" descr="http://go3.imgsmail.ru/imgpreview?key=http%3A//files.ava.ua/article/2012/08/28/2a31746b666fe4e170a609f16dacb606.jpg&amp;mb=imgdb_preview_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05000"/>
            <a:ext cx="1905000" cy="1905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5800" y="3276600"/>
            <a:ext cx="36576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Літери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Цифри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Розділові знаки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Інші символи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Команди певних дій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9800" y="4419600"/>
            <a:ext cx="2438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Переміщення вказівника на екрані монітора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uk-UA" b="1" dirty="0" smtClean="0"/>
              <a:t>Пристрої збереження даних</a:t>
            </a:r>
            <a:endParaRPr lang="ru-RU" b="1" dirty="0"/>
          </a:p>
        </p:txBody>
      </p:sp>
      <p:pic>
        <p:nvPicPr>
          <p:cNvPr id="15362" name="Picture 2" descr="http://go3.imgsmail.ru/imgpreview?key=http%3A//www.notebookcheck-ru.com/typo3temp/pics/a72d1def0b.jpg&amp;mb=imgdb_preview_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2514600" cy="16478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43200" y="1905000"/>
            <a:ext cx="5638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Оптичний диск у пристрої для його читання /запису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4" name="Picture 4" descr="http://go2.imgsmail.ru/imgpreview?key=http%3A//images.anandtech.com/doci/4523/DSCF1150%2520%28Custom%29.JPG&amp;mb=imgdb_preview_4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0"/>
            <a:ext cx="2607262" cy="19526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62400" y="3886200"/>
            <a:ext cx="37338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“Флешки”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go2.imgsmail.ru/imgpreview?key=http%3A//rikcomp.ru/shop/catalog/goodsfoto/original/90000/65942977.jpg&amp;mb=imgdb_preview_1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1381">
            <a:off x="392762" y="167856"/>
            <a:ext cx="2209800" cy="2168566"/>
          </a:xfrm>
          <a:prstGeom prst="rect">
            <a:avLst/>
          </a:prstGeom>
          <a:noFill/>
        </p:spPr>
      </p:pic>
      <p:pic>
        <p:nvPicPr>
          <p:cNvPr id="16388" name="Picture 4" descr="http://go3.imgsmail.ru/imgpreview?key=http%3A//mcgrp.ru/img/manbase%5Fb/30015751/30015751bb.jpg&amp;mb=imgdb_preview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1905000" cy="1905000"/>
          </a:xfrm>
          <a:prstGeom prst="rect">
            <a:avLst/>
          </a:prstGeom>
          <a:noFill/>
        </p:spPr>
      </p:pic>
      <p:pic>
        <p:nvPicPr>
          <p:cNvPr id="16390" name="Picture 6" descr="http://go1.imgsmail.ru/imgpreview?key=http%3A//www.ukrhard.com.ua/imgs/board/9/311459-1.jpg&amp;mb=imgdb_preview_1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495800"/>
            <a:ext cx="1905000" cy="1905000"/>
          </a:xfrm>
          <a:prstGeom prst="rect">
            <a:avLst/>
          </a:prstGeom>
          <a:noFill/>
        </p:spPr>
      </p:pic>
      <p:pic>
        <p:nvPicPr>
          <p:cNvPr id="16392" name="Picture 8" descr="http://go4.imgsmail.ru/imgpreview?key=http%3A//www.reviews.ru/clause/computers/gamepc2/1%5Fimage003.jpg&amp;mb=imgdb_preview_4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01174">
            <a:off x="2488769" y="864641"/>
            <a:ext cx="2200275" cy="16478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00800" y="1143000"/>
            <a:ext cx="2057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Процесор 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1295400"/>
            <a:ext cx="2057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Процесор 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62600" y="1447800"/>
            <a:ext cx="3200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Процесор 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1600" y="4419600"/>
            <a:ext cx="3200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Системний блок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/>
          <a:lstStyle/>
          <a:p>
            <a:r>
              <a:rPr lang="uk-UA" b="1" dirty="0" smtClean="0"/>
              <a:t>Пристрої виведення даних</a:t>
            </a:r>
            <a:endParaRPr lang="ru-RU" b="1" dirty="0"/>
          </a:p>
        </p:txBody>
      </p:sp>
      <p:pic>
        <p:nvPicPr>
          <p:cNvPr id="18434" name="Picture 2" descr="http://go3.imgsmail.ru/imgpreview?key=http%3A//nvworld.ru/files/news/nec-unveiled-29inch-wide-display/ea294wmi1.jpg&amp;mb=imgdb_preview_1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2362200" cy="2060332"/>
          </a:xfrm>
          <a:prstGeom prst="rect">
            <a:avLst/>
          </a:prstGeom>
          <a:noFill/>
        </p:spPr>
      </p:pic>
      <p:pic>
        <p:nvPicPr>
          <p:cNvPr id="18436" name="Picture 4" descr="http://go3.imgsmail.ru/imgpreview?key=http%3A//chernila.kz/linkpics/News/epson%5FP50.jpg&amp;mb=imgdb_preview_2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133600"/>
            <a:ext cx="2667000" cy="2140777"/>
          </a:xfrm>
          <a:prstGeom prst="rect">
            <a:avLst/>
          </a:prstGeom>
          <a:noFill/>
        </p:spPr>
      </p:pic>
      <p:pic>
        <p:nvPicPr>
          <p:cNvPr id="18438" name="Picture 6" descr="http://go3.imgsmail.ru/imgpreview?key=http%3A//microlab.com/zcms%5Ffiles/pubimg/X15/TEH%5FX15%5F6.jpg&amp;mb=imgdb_preview_2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352800"/>
            <a:ext cx="1952625" cy="18573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524000" y="49530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3657600"/>
            <a:ext cx="1905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Монітор </a:t>
            </a:r>
            <a:endParaRPr lang="ru-RU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3810000"/>
            <a:ext cx="1905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Монітор 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9000" y="4343400"/>
            <a:ext cx="19812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Принтер 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29200" y="5638800"/>
            <a:ext cx="3657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Звукові колонки</a:t>
            </a:r>
            <a:endParaRPr lang="ru-RU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61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ПЕРСОНАЛЬНИЙ КОМП'ЮТЕР </vt:lpstr>
      <vt:lpstr>Пристрої  введення даних</vt:lpstr>
      <vt:lpstr>Пристрої збереження даних</vt:lpstr>
      <vt:lpstr>Слайд 4</vt:lpstr>
      <vt:lpstr>Пристрої виведення даних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14</cp:revision>
  <dcterms:created xsi:type="dcterms:W3CDTF">2013-08-17T14:37:23Z</dcterms:created>
  <dcterms:modified xsi:type="dcterms:W3CDTF">2013-08-17T18:44:24Z</dcterms:modified>
</cp:coreProperties>
</file>